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27D7B4-3C70-4E1A-99C7-FBB38EA62329}" v="4" dt="2025-06-08T03:41:57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岡庭 岡庭" userId="a577d46faf5e7f95" providerId="LiveId" clId="{1627D7B4-3C70-4E1A-99C7-FBB38EA62329}"/>
    <pc:docChg chg="modSld">
      <pc:chgData name="岡庭 岡庭" userId="a577d46faf5e7f95" providerId="LiveId" clId="{1627D7B4-3C70-4E1A-99C7-FBB38EA62329}" dt="2025-06-08T03:41:57.313" v="296"/>
      <pc:docMkLst>
        <pc:docMk/>
      </pc:docMkLst>
      <pc:sldChg chg="modSp mod">
        <pc:chgData name="岡庭 岡庭" userId="a577d46faf5e7f95" providerId="LiveId" clId="{1627D7B4-3C70-4E1A-99C7-FBB38EA62329}" dt="2025-06-08T03:41:33.759" v="282" actId="14100"/>
        <pc:sldMkLst>
          <pc:docMk/>
          <pc:sldMk cId="1773845472" sldId="256"/>
        </pc:sldMkLst>
        <pc:spChg chg="mod">
          <ac:chgData name="岡庭 岡庭" userId="a577d46faf5e7f95" providerId="LiveId" clId="{1627D7B4-3C70-4E1A-99C7-FBB38EA62329}" dt="2025-06-08T03:40:58.181" v="281" actId="20577"/>
          <ac:spMkLst>
            <pc:docMk/>
            <pc:sldMk cId="1773845472" sldId="256"/>
            <ac:spMk id="3" creationId="{8166FFFE-B264-6D92-204D-F284F8BA52D4}"/>
          </ac:spMkLst>
        </pc:spChg>
        <pc:spChg chg="mod">
          <ac:chgData name="岡庭 岡庭" userId="a577d46faf5e7f95" providerId="LiveId" clId="{1627D7B4-3C70-4E1A-99C7-FBB38EA62329}" dt="2025-05-31T03:15:14.918" v="3" actId="14100"/>
          <ac:spMkLst>
            <pc:docMk/>
            <pc:sldMk cId="1773845472" sldId="256"/>
            <ac:spMk id="4" creationId="{D67E697D-BE9C-273E-E7B3-B279FDA071BE}"/>
          </ac:spMkLst>
        </pc:spChg>
        <pc:spChg chg="mod">
          <ac:chgData name="岡庭 岡庭" userId="a577d46faf5e7f95" providerId="LiveId" clId="{1627D7B4-3C70-4E1A-99C7-FBB38EA62329}" dt="2025-05-31T03:15:18.427" v="4" actId="1076"/>
          <ac:spMkLst>
            <pc:docMk/>
            <pc:sldMk cId="1773845472" sldId="256"/>
            <ac:spMk id="5" creationId="{BFD56755-B5C6-F0E0-096F-FF3EF889DD50}"/>
          </ac:spMkLst>
        </pc:spChg>
        <pc:picChg chg="mod">
          <ac:chgData name="岡庭 岡庭" userId="a577d46faf5e7f95" providerId="LiveId" clId="{1627D7B4-3C70-4E1A-99C7-FBB38EA62329}" dt="2025-06-08T03:41:33.759" v="282" actId="14100"/>
          <ac:picMkLst>
            <pc:docMk/>
            <pc:sldMk cId="1773845472" sldId="256"/>
            <ac:picMk id="9" creationId="{A33BF630-08A4-9669-F731-7E207E4A19E6}"/>
          </ac:picMkLst>
        </pc:picChg>
      </pc:sldChg>
      <pc:sldChg chg="modSp mod">
        <pc:chgData name="岡庭 岡庭" userId="a577d46faf5e7f95" providerId="LiveId" clId="{1627D7B4-3C70-4E1A-99C7-FBB38EA62329}" dt="2025-06-08T03:41:47.844" v="289"/>
        <pc:sldMkLst>
          <pc:docMk/>
          <pc:sldMk cId="2591038786" sldId="257"/>
        </pc:sldMkLst>
        <pc:spChg chg="mod">
          <ac:chgData name="岡庭 岡庭" userId="a577d46faf5e7f95" providerId="LiveId" clId="{1627D7B4-3C70-4E1A-99C7-FBB38EA62329}" dt="2025-06-08T03:41:47.844" v="289"/>
          <ac:spMkLst>
            <pc:docMk/>
            <pc:sldMk cId="2591038786" sldId="257"/>
            <ac:spMk id="3" creationId="{A3054D2A-B807-8CA2-B4D6-F776F40CE6AB}"/>
          </ac:spMkLst>
        </pc:spChg>
      </pc:sldChg>
      <pc:sldChg chg="modSp mod">
        <pc:chgData name="岡庭 岡庭" userId="a577d46faf5e7f95" providerId="LiveId" clId="{1627D7B4-3C70-4E1A-99C7-FBB38EA62329}" dt="2025-06-08T03:41:57.313" v="296"/>
        <pc:sldMkLst>
          <pc:docMk/>
          <pc:sldMk cId="4164475614" sldId="258"/>
        </pc:sldMkLst>
        <pc:spChg chg="mod">
          <ac:chgData name="岡庭 岡庭" userId="a577d46faf5e7f95" providerId="LiveId" clId="{1627D7B4-3C70-4E1A-99C7-FBB38EA62329}" dt="2025-06-08T03:41:57.313" v="296"/>
          <ac:spMkLst>
            <pc:docMk/>
            <pc:sldMk cId="4164475614" sldId="258"/>
            <ac:spMk id="3" creationId="{801F2B50-1359-AE09-E2C3-473DAC5D9FD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8275F1-133B-4265-A923-B05CA11B4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D07B61B-7FDA-4890-AC92-2D0C8A4B3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AA5B0A-61AD-1C7C-DBA0-AB299F61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1F16DA-6CF8-E98F-3CF4-45BCC11BB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B68CA1-26C3-18C4-EBE3-E225EEDFC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80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BC9B38-A0D6-BF94-5ACC-3433601F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B22281-9336-D181-7B69-A827D5B5A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C53546-AB5E-A117-6A65-0BB06A8F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2F9645-8D38-AA9A-4F54-67FE31A9A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BF3118-8B05-F3A0-830F-0A9C02E52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38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5CA476C-B22A-45BC-E498-CA12981E4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80C888-8DC6-8DD7-B9F5-2A9854F3C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3A64D2-829D-A27F-1772-72CCE2D40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AF6C7F-A97B-26E2-E46A-979AC2524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7D3E82-0DE6-1033-4094-75B410ABD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44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5DE64C-A9B4-B3B3-DD26-1BF150794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E9024B-6810-D0D6-57D1-57D5473C1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A11898-C43E-8431-9959-870727D53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C35656-C6CF-3003-385C-C1020B492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41B1A0-4F13-DA23-419E-7E3654FBC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74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793352-BC57-850E-0287-5E1846405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7ED8D4-0B0D-50CF-8B98-8023CE76B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96B6C3-1B40-8E85-BCF4-AF8CF7A7F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9A32B6-2506-AD98-47C1-6F8693529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6E3CCC-8E5B-626D-517D-73CFC385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65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E2EDEC-8AC0-E661-45EB-10AE29A77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807737-72C7-715C-9835-D3F7C12CA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E749BC-AA3F-EBAA-4DFF-86549712C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F0A874-2006-7645-A246-2DEC208F2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E9A16D-08B9-F379-95CE-37731F4E8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C5748A-1D92-85C8-574B-3BDF5C3FB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6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0E4FAC-5698-74FB-D992-9513203F7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993F04-9A22-8A2C-5711-7A86816FD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9B46AED-2E30-993F-E842-E4E8E1A24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CA869A-B40F-27D6-5B4C-76ED12630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D9D7022-8AE6-E10A-1D84-6F01116C9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24CD49A-43D4-26F5-3362-65B999F7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49CE69B-7DC2-D139-318E-AD9092FAA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D2312FE-8F64-CD72-D5DC-0E5EBBE71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58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59926-F1FC-F223-BD67-26DD68C9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4CF8BE-981F-7D28-0900-3F6AEDC18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164760-F215-BD80-1E92-DE0A5B442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9D0EFE-F037-C0A8-9B0D-938713401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95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638AA5-8031-FAF9-0FC5-B975C389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B6349D-AF54-6AF4-F731-C8A09F37A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7A90440-5717-1D94-89FF-F7C090BE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44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E3619B-06AA-8B2C-9C09-F4D4AD7E6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CC788A-F780-F2B9-4926-EF0BD8FA2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4BB389-BC81-F025-B5BE-D609A4465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B29FAA-75EF-45C6-AF36-842F5086E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E3741E-189C-C653-0BD6-36AFA0E9C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8AF87C-A39E-B84F-1095-B76B89298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90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5F077-E99B-AB0E-7818-987A606C0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3C467F4-EDFA-017C-D06A-769CD19851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1DC208-0DD1-414F-A718-6F1A3C4C7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6688A5-EEA9-A78C-D527-BE331DCC5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C0A488-0D67-4A37-393F-15FEAF03B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8E7CD9-9253-0A4C-0A7D-631DA7A52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38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9A2F3C-466E-C26A-A2C3-65416E200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370EED-4293-FCD3-8567-15E828F48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9B97EA-2F26-7BD9-FD82-836CA54C5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1DD1-5E76-44F5-A171-60CA4C34C399}" type="datetimeFigureOut">
              <a:rPr kumimoji="1" lang="ja-JP" altLang="en-US" smtClean="0"/>
              <a:t>2025/6/8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7187AF-A295-A8D0-45F1-72D7227F4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294CDC-0A97-95EE-AD77-55F157ACE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A0D6D-975B-4CCE-819B-509588EAD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86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166FFFE-B264-6D92-204D-F284F8BA5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322" y="1155628"/>
            <a:ext cx="11638548" cy="1294456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．ティショットにおいては、１８ホールラウンド中、</a:t>
            </a:r>
            <a:r>
              <a:rPr kumimoji="1" lang="ja-JP" altLang="en-US" sz="18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１人最低４ホールのティショットを選択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しなければならない。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．チーム内の選手の欠場により３名になってしまった場合は、１人最低５ホールティショットを選択しなければならない。</a:t>
            </a:r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3. 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チーム内の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選手が途中棄権した場合は、残りの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名で下記の条件をクリアしなければならない。</a:t>
            </a:r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ⅰ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残りの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名で最低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ホールのティショット選択をクリアしてホールアウトする。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(ⅱ)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棄権する選手が４ホールのティショット選択をクリアしてホールアウトする。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．ホールアウトの時点でこの条件をクリアできない場合は、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ホールにつき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打罰とする。</a:t>
            </a:r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67E697D-BE9C-273E-E7B3-B279FDA071BE}"/>
              </a:ext>
            </a:extLst>
          </p:cNvPr>
          <p:cNvSpPr/>
          <p:nvPr/>
        </p:nvSpPr>
        <p:spPr>
          <a:xfrm>
            <a:off x="110836" y="66275"/>
            <a:ext cx="11988800" cy="95896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D56755-B5C6-F0E0-096F-FF3EF889DD50}"/>
              </a:ext>
            </a:extLst>
          </p:cNvPr>
          <p:cNvSpPr txBox="1"/>
          <p:nvPr/>
        </p:nvSpPr>
        <p:spPr>
          <a:xfrm>
            <a:off x="3852395" y="128668"/>
            <a:ext cx="4876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chemeClr val="bg1"/>
                </a:solidFill>
              </a:rPr>
              <a:t>ティショット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33BF630-08A4-9669-F731-7E207E4A19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651" y="3241964"/>
            <a:ext cx="5958999" cy="34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84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3054D2A-B807-8CA2-B4D6-F776F40CE6AB}"/>
              </a:ext>
            </a:extLst>
          </p:cNvPr>
          <p:cNvSpPr txBox="1"/>
          <p:nvPr/>
        </p:nvSpPr>
        <p:spPr>
          <a:xfrm>
            <a:off x="128336" y="1233425"/>
            <a:ext cx="1206366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チーム内にてティショットのベストポジションと思われるボールを選択し、下記の様にボールの際にマークをする。</a:t>
            </a:r>
          </a:p>
          <a:p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ピンに近づかないように、</a:t>
            </a:r>
            <a:r>
              <a:rPr lang="ja-JP" altLang="en-US" sz="20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半径３０ｃｍの半円の中にプレースをしてショット</a:t>
            </a: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する。</a:t>
            </a:r>
          </a:p>
          <a:p>
            <a: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選択したボールにマークをして拾い上げ、ボールを拭くことが可能。</a:t>
            </a:r>
          </a:p>
          <a:p>
            <a: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打つ順番はチーム内で決定して打つことができる。</a:t>
            </a:r>
          </a:p>
          <a:p>
            <a: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ラフにあるボールを選択した場合でも、フェアウェイが半径</a:t>
            </a:r>
            <a: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30㎝</a:t>
            </a: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の半円の中であればプレース可。</a:t>
            </a:r>
          </a:p>
          <a:p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注</a:t>
            </a:r>
            <a: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</a:t>
            </a: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ジェネラルエリア内にプレースすること。</a:t>
            </a:r>
          </a:p>
          <a:p>
            <a: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バンカー内のボールを選択した場合、打つ毎に、砂を均してプレース可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7EE5BE-313B-6FB4-5EF9-B795C13F348F}"/>
              </a:ext>
            </a:extLst>
          </p:cNvPr>
          <p:cNvSpPr/>
          <p:nvPr/>
        </p:nvSpPr>
        <p:spPr>
          <a:xfrm>
            <a:off x="128337" y="52591"/>
            <a:ext cx="11935326" cy="104273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A34F79-1456-758A-FCC1-2AA1DA30FE18}"/>
              </a:ext>
            </a:extLst>
          </p:cNvPr>
          <p:cNvSpPr txBox="1"/>
          <p:nvPr/>
        </p:nvSpPr>
        <p:spPr>
          <a:xfrm>
            <a:off x="4419598" y="52591"/>
            <a:ext cx="3625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kumimoji="1" lang="ja-JP" altLang="en-US" sz="5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打目以降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75892C9-9B8A-301F-3903-6A8FC0D84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399" y="3429000"/>
            <a:ext cx="7813202" cy="324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38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CEF616-6C5E-558C-5F93-AAA267EFD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01F2B50-1359-AE09-E2C3-473DAC5D9FD8}"/>
              </a:ext>
            </a:extLst>
          </p:cNvPr>
          <p:cNvSpPr txBox="1"/>
          <p:nvPr/>
        </p:nvSpPr>
        <p:spPr>
          <a:xfrm>
            <a:off x="200525" y="1281551"/>
            <a:ext cx="1173480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チーム内にてベストポジションと思われるボールを選択し、下記の様にボールの右側又は左側にマークをする。 ホールに近づかないように、</a:t>
            </a:r>
            <a:r>
              <a:rPr lang="ja-JP" altLang="en-US" sz="20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半径 １５ｃｍの半円内にプレースをしてパッティング</a:t>
            </a: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する。 </a:t>
            </a:r>
            <a:endParaRPr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チーム内の誰かがカップインした時点でそのホールのスコアが確定。</a:t>
            </a:r>
            <a:b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よって、</a:t>
            </a:r>
            <a:r>
              <a:rPr lang="ja-JP" altLang="en-US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マークは最後の選手がボールをプレースするまで取り除かないこと。 </a:t>
            </a:r>
            <a:br>
              <a:rPr lang="en-US" altLang="ja-JP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スコア確定後のパッティングは、練習ストロークとして見なしません。 </a:t>
            </a:r>
            <a:endParaRPr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ただし、プレーの進行が遅くならないように注意してください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37A4834-9921-73AF-84C8-C72D678B391F}"/>
              </a:ext>
            </a:extLst>
          </p:cNvPr>
          <p:cNvSpPr/>
          <p:nvPr/>
        </p:nvSpPr>
        <p:spPr>
          <a:xfrm>
            <a:off x="128337" y="52591"/>
            <a:ext cx="11935326" cy="104273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BF0377-0468-15A8-9F4F-2BBBE0923133}"/>
              </a:ext>
            </a:extLst>
          </p:cNvPr>
          <p:cNvSpPr txBox="1"/>
          <p:nvPr/>
        </p:nvSpPr>
        <p:spPr>
          <a:xfrm>
            <a:off x="4419598" y="52591"/>
            <a:ext cx="3625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グリーン上</a:t>
            </a:r>
            <a:endParaRPr kumimoji="1" lang="ja-JP" altLang="en-US" sz="5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707EE24-D869-0CF9-897B-71D4ED6B4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802" y="3252878"/>
            <a:ext cx="8394630" cy="352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47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365</Words>
  <Application>Microsoft Office PowerPoint</Application>
  <PresentationFormat>ワイド画面</PresentationFormat>
  <Paragraphs>20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BIZ UDゴシック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岡庭 岡庭</dc:creator>
  <cp:lastModifiedBy>岡庭 岡庭</cp:lastModifiedBy>
  <cp:revision>1</cp:revision>
  <dcterms:created xsi:type="dcterms:W3CDTF">2025-05-31T00:58:28Z</dcterms:created>
  <dcterms:modified xsi:type="dcterms:W3CDTF">2025-06-08T03:42:02Z</dcterms:modified>
</cp:coreProperties>
</file>